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62C692-FEB5-43C3-8EFC-6CF6DE555284}" v="11" dt="2023-09-11T02:50:27.5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50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Le" userId="04d63814cb43820d" providerId="LiveId" clId="{F662C692-FEB5-43C3-8EFC-6CF6DE555284}"/>
    <pc:docChg chg="undo custSel modSld">
      <pc:chgData name="Michael Le" userId="04d63814cb43820d" providerId="LiveId" clId="{F662C692-FEB5-43C3-8EFC-6CF6DE555284}" dt="2023-09-11T02:50:34.788" v="1055" actId="20577"/>
      <pc:docMkLst>
        <pc:docMk/>
      </pc:docMkLst>
      <pc:sldChg chg="addSp modSp mod">
        <pc:chgData name="Michael Le" userId="04d63814cb43820d" providerId="LiveId" clId="{F662C692-FEB5-43C3-8EFC-6CF6DE555284}" dt="2023-09-11T02:04:53.448" v="40" actId="20577"/>
        <pc:sldMkLst>
          <pc:docMk/>
          <pc:sldMk cId="0" sldId="258"/>
        </pc:sldMkLst>
        <pc:spChg chg="add mod">
          <ac:chgData name="Michael Le" userId="04d63814cb43820d" providerId="LiveId" clId="{F662C692-FEB5-43C3-8EFC-6CF6DE555284}" dt="2023-09-11T02:04:53.448" v="40" actId="20577"/>
          <ac:spMkLst>
            <pc:docMk/>
            <pc:sldMk cId="0" sldId="258"/>
            <ac:spMk id="3" creationId="{A5DB2DB3-7785-C83E-ABA1-80562DF5C341}"/>
          </ac:spMkLst>
        </pc:spChg>
        <pc:picChg chg="mod">
          <ac:chgData name="Michael Le" userId="04d63814cb43820d" providerId="LiveId" clId="{F662C692-FEB5-43C3-8EFC-6CF6DE555284}" dt="2023-09-11T02:04:36.903" v="9" actId="1076"/>
          <ac:picMkLst>
            <pc:docMk/>
            <pc:sldMk cId="0" sldId="258"/>
            <ac:picMk id="2" creationId="{00000000-0000-0000-0000-000000000000}"/>
          </ac:picMkLst>
        </pc:picChg>
      </pc:sldChg>
      <pc:sldChg chg="addSp modSp mod">
        <pc:chgData name="Michael Le" userId="04d63814cb43820d" providerId="LiveId" clId="{F662C692-FEB5-43C3-8EFC-6CF6DE555284}" dt="2023-09-11T02:08:38.027" v="134" actId="113"/>
        <pc:sldMkLst>
          <pc:docMk/>
          <pc:sldMk cId="0" sldId="261"/>
        </pc:sldMkLst>
        <pc:spChg chg="add mod">
          <ac:chgData name="Michael Le" userId="04d63814cb43820d" providerId="LiveId" clId="{F662C692-FEB5-43C3-8EFC-6CF6DE555284}" dt="2023-09-11T02:08:38.027" v="134" actId="113"/>
          <ac:spMkLst>
            <pc:docMk/>
            <pc:sldMk cId="0" sldId="261"/>
            <ac:spMk id="3" creationId="{635F35AA-164A-A8D9-22E5-89BA56898320}"/>
          </ac:spMkLst>
        </pc:spChg>
        <pc:picChg chg="mod">
          <ac:chgData name="Michael Le" userId="04d63814cb43820d" providerId="LiveId" clId="{F662C692-FEB5-43C3-8EFC-6CF6DE555284}" dt="2023-09-11T02:06:55.526" v="63" actId="1076"/>
          <ac:picMkLst>
            <pc:docMk/>
            <pc:sldMk cId="0" sldId="261"/>
            <ac:picMk id="2" creationId="{00000000-0000-0000-0000-000000000000}"/>
          </ac:picMkLst>
        </pc:picChg>
      </pc:sldChg>
      <pc:sldChg chg="addSp modSp mod">
        <pc:chgData name="Michael Le" userId="04d63814cb43820d" providerId="LiveId" clId="{F662C692-FEB5-43C3-8EFC-6CF6DE555284}" dt="2023-09-11T02:18:08.098" v="358" actId="20577"/>
        <pc:sldMkLst>
          <pc:docMk/>
          <pc:sldMk cId="0" sldId="262"/>
        </pc:sldMkLst>
        <pc:spChg chg="add mod">
          <ac:chgData name="Michael Le" userId="04d63814cb43820d" providerId="LiveId" clId="{F662C692-FEB5-43C3-8EFC-6CF6DE555284}" dt="2023-09-11T02:18:08.098" v="358" actId="20577"/>
          <ac:spMkLst>
            <pc:docMk/>
            <pc:sldMk cId="0" sldId="262"/>
            <ac:spMk id="3" creationId="{6F9C264E-5F72-4937-7140-7E36120CBB09}"/>
          </ac:spMkLst>
        </pc:spChg>
      </pc:sldChg>
      <pc:sldChg chg="addSp delSp modSp mod">
        <pc:chgData name="Michael Le" userId="04d63814cb43820d" providerId="LiveId" clId="{F662C692-FEB5-43C3-8EFC-6CF6DE555284}" dt="2023-09-11T02:22:34.009" v="589" actId="20577"/>
        <pc:sldMkLst>
          <pc:docMk/>
          <pc:sldMk cId="0" sldId="263"/>
        </pc:sldMkLst>
        <pc:spChg chg="add mod">
          <ac:chgData name="Michael Le" userId="04d63814cb43820d" providerId="LiveId" clId="{F662C692-FEB5-43C3-8EFC-6CF6DE555284}" dt="2023-09-11T02:22:34.009" v="589" actId="20577"/>
          <ac:spMkLst>
            <pc:docMk/>
            <pc:sldMk cId="0" sldId="263"/>
            <ac:spMk id="3" creationId="{49714A5E-329C-A9F1-8C45-E3B17ECAC4C6}"/>
          </ac:spMkLst>
        </pc:spChg>
        <pc:spChg chg="add del mod">
          <ac:chgData name="Michael Le" userId="04d63814cb43820d" providerId="LiveId" clId="{F662C692-FEB5-43C3-8EFC-6CF6DE555284}" dt="2023-09-11T02:21:50.397" v="499"/>
          <ac:spMkLst>
            <pc:docMk/>
            <pc:sldMk cId="0" sldId="263"/>
            <ac:spMk id="4" creationId="{5EF1E01D-A1D3-216F-83BD-581D5AA49429}"/>
          </ac:spMkLst>
        </pc:spChg>
      </pc:sldChg>
      <pc:sldChg chg="addSp modSp mod">
        <pc:chgData name="Michael Le" userId="04d63814cb43820d" providerId="LiveId" clId="{F662C692-FEB5-43C3-8EFC-6CF6DE555284}" dt="2023-09-11T02:24:49.390" v="688" actId="20577"/>
        <pc:sldMkLst>
          <pc:docMk/>
          <pc:sldMk cId="0" sldId="266"/>
        </pc:sldMkLst>
        <pc:spChg chg="add mod">
          <ac:chgData name="Michael Le" userId="04d63814cb43820d" providerId="LiveId" clId="{F662C692-FEB5-43C3-8EFC-6CF6DE555284}" dt="2023-09-11T02:24:49.390" v="688" actId="20577"/>
          <ac:spMkLst>
            <pc:docMk/>
            <pc:sldMk cId="0" sldId="266"/>
            <ac:spMk id="3" creationId="{B0153EC6-1C10-09A0-6618-20E4FF179A5C}"/>
          </ac:spMkLst>
        </pc:spChg>
      </pc:sldChg>
      <pc:sldChg chg="addSp modSp mod">
        <pc:chgData name="Michael Le" userId="04d63814cb43820d" providerId="LiveId" clId="{F662C692-FEB5-43C3-8EFC-6CF6DE555284}" dt="2023-09-11T02:27:14.883" v="793" actId="5793"/>
        <pc:sldMkLst>
          <pc:docMk/>
          <pc:sldMk cId="0" sldId="269"/>
        </pc:sldMkLst>
        <pc:spChg chg="add mod">
          <ac:chgData name="Michael Le" userId="04d63814cb43820d" providerId="LiveId" clId="{F662C692-FEB5-43C3-8EFC-6CF6DE555284}" dt="2023-09-11T02:27:14.883" v="793" actId="5793"/>
          <ac:spMkLst>
            <pc:docMk/>
            <pc:sldMk cId="0" sldId="269"/>
            <ac:spMk id="3" creationId="{A80C9293-FF6E-0DB8-76B8-36A0182515F0}"/>
          </ac:spMkLst>
        </pc:spChg>
      </pc:sldChg>
      <pc:sldChg chg="addSp modSp mod">
        <pc:chgData name="Michael Le" userId="04d63814cb43820d" providerId="LiveId" clId="{F662C692-FEB5-43C3-8EFC-6CF6DE555284}" dt="2023-09-11T02:28:39.748" v="923" actId="20577"/>
        <pc:sldMkLst>
          <pc:docMk/>
          <pc:sldMk cId="0" sldId="270"/>
        </pc:sldMkLst>
        <pc:spChg chg="add mod">
          <ac:chgData name="Michael Le" userId="04d63814cb43820d" providerId="LiveId" clId="{F662C692-FEB5-43C3-8EFC-6CF6DE555284}" dt="2023-09-11T02:28:39.748" v="923" actId="20577"/>
          <ac:spMkLst>
            <pc:docMk/>
            <pc:sldMk cId="0" sldId="270"/>
            <ac:spMk id="3" creationId="{09A559E4-8525-8DB6-B6C5-913B11735E6F}"/>
          </ac:spMkLst>
        </pc:spChg>
      </pc:sldChg>
      <pc:sldChg chg="addSp delSp modSp mod">
        <pc:chgData name="Michael Le" userId="04d63814cb43820d" providerId="LiveId" clId="{F662C692-FEB5-43C3-8EFC-6CF6DE555284}" dt="2023-09-11T02:50:34.788" v="1055" actId="20577"/>
        <pc:sldMkLst>
          <pc:docMk/>
          <pc:sldMk cId="0" sldId="282"/>
        </pc:sldMkLst>
        <pc:spChg chg="add del mod">
          <ac:chgData name="Michael Le" userId="04d63814cb43820d" providerId="LiveId" clId="{F662C692-FEB5-43C3-8EFC-6CF6DE555284}" dt="2023-09-11T02:47:31.364" v="1008" actId="21"/>
          <ac:spMkLst>
            <pc:docMk/>
            <pc:sldMk cId="0" sldId="282"/>
            <ac:spMk id="3" creationId="{AED24A4E-8FE6-41C2-C8E4-5F54F2A254A5}"/>
          </ac:spMkLst>
        </pc:spChg>
        <pc:spChg chg="add mod">
          <ac:chgData name="Michael Le" userId="04d63814cb43820d" providerId="LiveId" clId="{F662C692-FEB5-43C3-8EFC-6CF6DE555284}" dt="2023-09-11T02:50:34.788" v="1055" actId="20577"/>
          <ac:spMkLst>
            <pc:docMk/>
            <pc:sldMk cId="0" sldId="282"/>
            <ac:spMk id="4" creationId="{DECE18CE-1183-5FE1-AE87-ED8781ED1C35}"/>
          </ac:spMkLst>
        </pc:spChg>
      </pc:sldChg>
      <pc:sldChg chg="addSp delSp modSp mod">
        <pc:chgData name="Michael Le" userId="04d63814cb43820d" providerId="LiveId" clId="{F662C692-FEB5-43C3-8EFC-6CF6DE555284}" dt="2023-09-11T02:50:13.820" v="1011"/>
        <pc:sldMkLst>
          <pc:docMk/>
          <pc:sldMk cId="0" sldId="283"/>
        </pc:sldMkLst>
        <pc:spChg chg="add del mod">
          <ac:chgData name="Michael Le" userId="04d63814cb43820d" providerId="LiveId" clId="{F662C692-FEB5-43C3-8EFC-6CF6DE555284}" dt="2023-09-11T02:50:13.820" v="1011"/>
          <ac:spMkLst>
            <pc:docMk/>
            <pc:sldMk cId="0" sldId="283"/>
            <ac:spMk id="3" creationId="{C78470F5-8311-53A0-E422-D6D79F2089E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82731823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153EC6-1C10-09A0-6618-20E4FF179A5C}"/>
              </a:ext>
            </a:extLst>
          </p:cNvPr>
          <p:cNvSpPr txBox="1"/>
          <p:nvPr/>
        </p:nvSpPr>
        <p:spPr>
          <a:xfrm>
            <a:off x="1547664" y="6021288"/>
            <a:ext cx="7019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Use RNN, to make predictions to count how many ratings the movie has?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0C9293-FF6E-0DB8-76B8-36A0182515F0}"/>
              </a:ext>
            </a:extLst>
          </p:cNvPr>
          <p:cNvSpPr txBox="1"/>
          <p:nvPr/>
        </p:nvSpPr>
        <p:spPr>
          <a:xfrm>
            <a:off x="3563888" y="1124744"/>
            <a:ext cx="5276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Combine all of the information together as an output, </a:t>
            </a:r>
          </a:p>
          <a:p>
            <a:r>
              <a:rPr lang="en-AU" dirty="0"/>
              <a:t>Long short-term memory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A559E4-8525-8DB6-B6C5-913B11735E6F}"/>
              </a:ext>
            </a:extLst>
          </p:cNvPr>
          <p:cNvSpPr txBox="1"/>
          <p:nvPr/>
        </p:nvSpPr>
        <p:spPr>
          <a:xfrm>
            <a:off x="3851920" y="692696"/>
            <a:ext cx="4693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Activation function, </a:t>
            </a:r>
          </a:p>
          <a:p>
            <a:r>
              <a:rPr lang="en-AU" dirty="0"/>
              <a:t>filter out some of the input removes some</a:t>
            </a:r>
          </a:p>
          <a:p>
            <a:r>
              <a:rPr lang="en-AU" dirty="0"/>
              <a:t>Relevant information I want for the next output.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E18CE-1183-5FE1-AE87-ED8781ED1C35}"/>
              </a:ext>
            </a:extLst>
          </p:cNvPr>
          <p:cNvSpPr txBox="1"/>
          <p:nvPr/>
        </p:nvSpPr>
        <p:spPr>
          <a:xfrm>
            <a:off x="3563888" y="2420888"/>
            <a:ext cx="401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NOTE: Not all information are </a:t>
            </a:r>
            <a:r>
              <a:rPr lang="en-AU" dirty="0" err="1"/>
              <a:t>importamt</a:t>
            </a:r>
            <a:endParaRPr lang="en-AU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DB2DB3-7785-C83E-ABA1-80562DF5C341}"/>
              </a:ext>
            </a:extLst>
          </p:cNvPr>
          <p:cNvSpPr txBox="1"/>
          <p:nvPr/>
        </p:nvSpPr>
        <p:spPr>
          <a:xfrm>
            <a:off x="2051720" y="3645024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(counts the frequency)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5F35AA-164A-A8D9-22E5-89BA56898320}"/>
              </a:ext>
            </a:extLst>
          </p:cNvPr>
          <p:cNvSpPr txBox="1"/>
          <p:nvPr/>
        </p:nvSpPr>
        <p:spPr>
          <a:xfrm>
            <a:off x="395536" y="5733256"/>
            <a:ext cx="575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Word2Vec: Converts the sequence of words into a vector?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9C264E-5F72-4937-7140-7E36120CBB09}"/>
              </a:ext>
            </a:extLst>
          </p:cNvPr>
          <p:cNvSpPr txBox="1"/>
          <p:nvPr/>
        </p:nvSpPr>
        <p:spPr>
          <a:xfrm>
            <a:off x="1259632" y="5070322"/>
            <a:ext cx="612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Useful in text analysis, translation ,time-series and languages, Why we cannot use CNN, because it is not the same size the model can take on. Hence, RNN can take any size.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714A5E-329C-A9F1-8C45-E3B17ECAC4C6}"/>
              </a:ext>
            </a:extLst>
          </p:cNvPr>
          <p:cNvSpPr txBox="1"/>
          <p:nvPr/>
        </p:nvSpPr>
        <p:spPr>
          <a:xfrm>
            <a:off x="971600" y="4697039"/>
            <a:ext cx="52655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Prediction and forecasting (What is the difference?), </a:t>
            </a:r>
          </a:p>
          <a:p>
            <a:r>
              <a:rPr lang="en-AU" dirty="0"/>
              <a:t>has an impact of what happens now. Extract time </a:t>
            </a:r>
          </a:p>
          <a:p>
            <a:r>
              <a:rPr lang="en-AU" dirty="0"/>
              <a:t>Information such as </a:t>
            </a:r>
            <a:r>
              <a:rPr lang="en-AU" dirty="0" err="1"/>
              <a:t>month,date,year,holiday,weekend</a:t>
            </a:r>
            <a:endParaRPr lang="en-AU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98">
  <a:themeElements>
    <a:clrScheme name="Theme9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98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9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</Words>
  <Application>Microsoft Office PowerPoint</Application>
  <PresentationFormat>On-screen Show (4:3)</PresentationFormat>
  <Paragraphs>13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3" baseType="lpstr">
      <vt:lpstr>Calibri</vt:lpstr>
      <vt:lpstr>Theme98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Michael Le</cp:lastModifiedBy>
  <cp:revision>1</cp:revision>
  <dcterms:created xsi:type="dcterms:W3CDTF">2023-09-03T04:32:30Z</dcterms:created>
  <dcterms:modified xsi:type="dcterms:W3CDTF">2023-09-11T02:52:11Z</dcterms:modified>
  <cp:category/>
</cp:coreProperties>
</file>